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1"/>
          <c:order val="0"/>
          <c:val>
            <c:numRef>
              <c:f>Feuil1!$A$2:$B$2</c:f>
              <c:numCache>
                <c:formatCode>General</c:formatCode>
                <c:ptCount val="2"/>
                <c:pt idx="0">
                  <c:v>1547</c:v>
                </c:pt>
                <c:pt idx="1">
                  <c:v>3575</c:v>
                </c:pt>
              </c:numCache>
            </c:numRef>
          </c:val>
        </c:ser>
        <c:axId val="153381504"/>
        <c:axId val="153399680"/>
      </c:barChart>
      <c:catAx>
        <c:axId val="153381504"/>
        <c:scaling>
          <c:orientation val="minMax"/>
        </c:scaling>
        <c:delete val="1"/>
        <c:axPos val="b"/>
        <c:tickLblPos val="none"/>
        <c:crossAx val="153399680"/>
        <c:crosses val="autoZero"/>
        <c:auto val="1"/>
        <c:lblAlgn val="ctr"/>
        <c:lblOffset val="100"/>
      </c:catAx>
      <c:valAx>
        <c:axId val="153399680"/>
        <c:scaling>
          <c:orientation val="minMax"/>
        </c:scaling>
        <c:axPos val="l"/>
        <c:majorGridlines/>
        <c:numFmt formatCode="General" sourceLinked="1"/>
        <c:tickLblPos val="nextTo"/>
        <c:crossAx val="15338150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70C37-DF8A-482B-A575-21BE26A99D1B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E353-7191-4E23-B183-608449BE7BF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64E2-DBAC-475A-891A-B6A631516A2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1060-EDD2-4EF5-9418-683529966F79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6AD8-A91D-479A-9D53-57A800434A8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1096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306896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RAPPORT D’ACTIVITE</a:t>
            </a:r>
          </a:p>
          <a:p>
            <a:pPr algn="ctr"/>
            <a:r>
              <a:rPr lang="fr-FR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fr-FR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27784" y="69269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dirty="0" smtClean="0">
                <a:solidFill>
                  <a:srgbClr val="FF0000"/>
                </a:solidFill>
              </a:rPr>
              <a:t>3 MISSIONS</a:t>
            </a:r>
            <a:endParaRPr lang="fr-FR" sz="54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486916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Joal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Avril 2018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95736" y="486916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Joal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 Novembre 2018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2050137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20888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20888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292080" y="486916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2060"/>
                </a:solidFill>
              </a:rPr>
              <a:t>Djilor</a:t>
            </a:r>
            <a:r>
              <a:rPr lang="fr-FR" sz="2000" b="1" dirty="0" smtClean="0">
                <a:solidFill>
                  <a:srgbClr val="002060"/>
                </a:solidFill>
              </a:rPr>
              <a:t>, </a:t>
            </a:r>
            <a:r>
              <a:rPr lang="fr-FR" sz="2000" b="1" dirty="0" err="1" smtClean="0">
                <a:solidFill>
                  <a:srgbClr val="002060"/>
                </a:solidFill>
              </a:rPr>
              <a:t>Passi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 Novembre 2018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2060"/>
                </a:solidFill>
              </a:rPr>
              <a:t> Les chantiers habituels</a:t>
            </a:r>
            <a:r>
              <a:rPr lang="fr-FR" dirty="0" smtClean="0"/>
              <a:t>:</a:t>
            </a:r>
            <a:endParaRPr lang="fr-FR" dirty="0"/>
          </a:p>
        </p:txBody>
      </p:sp>
      <p:graphicFrame>
        <p:nvGraphicFramePr>
          <p:cNvPr id="12" name="Graphique 11"/>
          <p:cNvGraphicFramePr/>
          <p:nvPr/>
        </p:nvGraphicFramePr>
        <p:xfrm>
          <a:off x="2123728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339752" y="21328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Consultations : 3575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03848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2017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148064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2018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2060"/>
                </a:solidFill>
              </a:rPr>
              <a:t> Les chantiers habituels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39752" y="21328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Consultations : 3575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11760" y="306896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Symposium de Formation : 2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2060"/>
                </a:solidFill>
              </a:rPr>
              <a:t> Les chantiers habituels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39752" y="21328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Consultations : 3575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39752" y="306896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Symposium de Formation : 2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9752" y="38610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Campagne de dépistage : 1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14127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2060"/>
                </a:solidFill>
              </a:rPr>
              <a:t> Les chantiers habituels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39752" y="21328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Consultations : 3575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39752" y="306896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Symposium de Formation : 2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9752" y="38610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Campagne de dépistage : 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4725144"/>
            <a:ext cx="673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Campagne de sensibilisation dans                           	les lycées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t2c.jpg"/>
          <p:cNvPicPr>
            <a:picLocks noChangeAspect="1"/>
          </p:cNvPicPr>
          <p:nvPr/>
        </p:nvPicPr>
        <p:blipFill>
          <a:blip r:embed="rId2" cstate="print"/>
          <a:srcRect l="10236" t="26247" r="14961" b="31496"/>
          <a:stretch>
            <a:fillRect/>
          </a:stretch>
        </p:blipFill>
        <p:spPr>
          <a:xfrm>
            <a:off x="0" y="0"/>
            <a:ext cx="1975001" cy="8367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141277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i="1" u="sng" dirty="0" smtClean="0">
                <a:solidFill>
                  <a:srgbClr val="002060"/>
                </a:solidFill>
              </a:rPr>
              <a:t> Les nouveaux chantiers ouverts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83768" y="21328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Djilor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83768" y="2924944"/>
            <a:ext cx="66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Consultations au port de Joal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1760" y="378904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 Prise en charge de Talibés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5776" y="537321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Hôpital de </a:t>
            </a:r>
            <a:r>
              <a:rPr lang="fr-FR" sz="3200" b="1" dirty="0" err="1" smtClean="0">
                <a:solidFill>
                  <a:srgbClr val="FF0000"/>
                </a:solidFill>
              </a:rPr>
              <a:t>Kaolak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83768" y="450912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</a:rPr>
              <a:t> Activité en obstétrique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1096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9888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Merci à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98591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Angélique, Audrey, Camille, Cécile, Chris, Christine, Dominique, Eliane, Eric, Florence, Frédéric, Jean-Marc B. Jean-Marc L., Katia, Louise, Laurence, Manon, Marie, Marie-Odile, Marion, Michel, Nadine, Nathalie, Pascale, Patrick, Simon, Sylvie, Tarik, Yann.</a:t>
            </a:r>
            <a:endParaRPr kumimoji="0" lang="fr-FR" sz="3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Affichage à l'écran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DOLLA</dc:creator>
  <cp:lastModifiedBy>DOLLA</cp:lastModifiedBy>
  <cp:revision>1</cp:revision>
  <dcterms:created xsi:type="dcterms:W3CDTF">2019-03-18T10:04:57Z</dcterms:created>
  <dcterms:modified xsi:type="dcterms:W3CDTF">2019-03-18T10:05:52Z</dcterms:modified>
</cp:coreProperties>
</file>